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59" r:id="rId6"/>
    <p:sldId id="260" r:id="rId7"/>
    <p:sldId id="261" r:id="rId8"/>
    <p:sldId id="262" r:id="rId9"/>
    <p:sldId id="263" r:id="rId10"/>
    <p:sldId id="264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>
        <p:scale>
          <a:sx n="100" d="100"/>
          <a:sy n="100" d="100"/>
        </p:scale>
        <p:origin x="822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1CBE-60CF-4D58-8CFA-5C7C09C5F470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72BA5-1219-4BD9-A7B7-66E357251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176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1CBE-60CF-4D58-8CFA-5C7C09C5F470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72BA5-1219-4BD9-A7B7-66E357251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627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1CBE-60CF-4D58-8CFA-5C7C09C5F470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72BA5-1219-4BD9-A7B7-66E357251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036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1CBE-60CF-4D58-8CFA-5C7C09C5F470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72BA5-1219-4BD9-A7B7-66E357251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92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1CBE-60CF-4D58-8CFA-5C7C09C5F470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72BA5-1219-4BD9-A7B7-66E357251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799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1CBE-60CF-4D58-8CFA-5C7C09C5F470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72BA5-1219-4BD9-A7B7-66E357251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711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1CBE-60CF-4D58-8CFA-5C7C09C5F470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72BA5-1219-4BD9-A7B7-66E357251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81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1CBE-60CF-4D58-8CFA-5C7C09C5F470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72BA5-1219-4BD9-A7B7-66E357251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261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1CBE-60CF-4D58-8CFA-5C7C09C5F470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72BA5-1219-4BD9-A7B7-66E357251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790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1CBE-60CF-4D58-8CFA-5C7C09C5F470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72BA5-1219-4BD9-A7B7-66E357251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710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1CBE-60CF-4D58-8CFA-5C7C09C5F470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72BA5-1219-4BD9-A7B7-66E357251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285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81CBE-60CF-4D58-8CFA-5C7C09C5F470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472BA5-1219-4BD9-A7B7-66E357251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102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Relationship Id="rId9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8.jpg"/><Relationship Id="rId7" Type="http://schemas.openxmlformats.org/officeDocument/2006/relationships/image" Target="../media/image16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0.jpg"/><Relationship Id="rId4" Type="http://schemas.openxmlformats.org/officeDocument/2006/relationships/image" Target="../media/image9.jpg"/><Relationship Id="rId9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8.jpg"/><Relationship Id="rId7" Type="http://schemas.openxmlformats.org/officeDocument/2006/relationships/image" Target="../media/image20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0.jpg"/><Relationship Id="rId4" Type="http://schemas.openxmlformats.org/officeDocument/2006/relationships/image" Target="../media/image9.jpg"/><Relationship Id="rId9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8.jpg"/><Relationship Id="rId7" Type="http://schemas.openxmlformats.org/officeDocument/2006/relationships/image" Target="../media/image23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0.jpg"/><Relationship Id="rId10" Type="http://schemas.openxmlformats.org/officeDocument/2006/relationships/image" Target="../media/image26.jpg"/><Relationship Id="rId4" Type="http://schemas.openxmlformats.org/officeDocument/2006/relationships/image" Target="../media/image9.jpg"/><Relationship Id="rId9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text-detection-</a:t>
            </a:r>
            <a:r>
              <a:rPr lang="en-US" altLang="ko-KR" dirty="0" err="1" smtClean="0"/>
              <a:t>ctpn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813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Epoch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024063"/>
            <a:ext cx="5503475" cy="356433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024063"/>
            <a:ext cx="5503475" cy="35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88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Connectionist Text Proposal Network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04156"/>
            <a:ext cx="10515600" cy="3394275"/>
          </a:xfrm>
        </p:spPr>
      </p:pic>
    </p:spTree>
    <p:extLst>
      <p:ext uri="{BB962C8B-B14F-4D97-AF65-F5344CB8AC3E}">
        <p14:creationId xmlns:p14="http://schemas.microsoft.com/office/powerpoint/2010/main" val="2464679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dataset</a:t>
            </a:r>
            <a:endParaRPr lang="ko-KR" altLang="en-US" dirty="0"/>
          </a:p>
        </p:txBody>
      </p:sp>
      <p:grpSp>
        <p:nvGrpSpPr>
          <p:cNvPr id="19" name="그룹 18"/>
          <p:cNvGrpSpPr/>
          <p:nvPr/>
        </p:nvGrpSpPr>
        <p:grpSpPr>
          <a:xfrm>
            <a:off x="2718691" y="1690688"/>
            <a:ext cx="6754617" cy="4864152"/>
            <a:chOff x="1827408" y="1233343"/>
            <a:chExt cx="8354816" cy="6016491"/>
          </a:xfrm>
        </p:grpSpPr>
        <p:grpSp>
          <p:nvGrpSpPr>
            <p:cNvPr id="16" name="그룹 15"/>
            <p:cNvGrpSpPr/>
            <p:nvPr/>
          </p:nvGrpSpPr>
          <p:grpSpPr>
            <a:xfrm>
              <a:off x="1827408" y="1233344"/>
              <a:ext cx="8354816" cy="6016490"/>
              <a:chOff x="1827408" y="1233344"/>
              <a:chExt cx="8354816" cy="6016490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19129" y="4296940"/>
                <a:ext cx="3963095" cy="2952894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7408" y="4296939"/>
                <a:ext cx="3963095" cy="2952895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19129" y="1233344"/>
                <a:ext cx="3963095" cy="2952894"/>
              </a:xfrm>
              <a:prstGeom prst="rect">
                <a:avLst/>
              </a:prstGeom>
            </p:spPr>
          </p:pic>
        </p:grpSp>
        <p:pic>
          <p:nvPicPr>
            <p:cNvPr id="18" name="내용 개체 틀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7408" y="1233343"/>
              <a:ext cx="3963095" cy="29528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0574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dataset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9167" t="19074" r="6771" b="29445"/>
          <a:stretch/>
        </p:blipFill>
        <p:spPr>
          <a:xfrm>
            <a:off x="657219" y="1903990"/>
            <a:ext cx="10877562" cy="374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312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dataset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115" y="1690688"/>
            <a:ext cx="5831769" cy="435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13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Epoch 500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970126" y="1690688"/>
            <a:ext cx="8251748" cy="4601368"/>
            <a:chOff x="661987" y="1027906"/>
            <a:chExt cx="11539923" cy="643493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785" y="4491037"/>
              <a:ext cx="5191125" cy="29718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1501" y="1027906"/>
              <a:ext cx="4409691" cy="3267212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799" y="5195887"/>
              <a:ext cx="3343275" cy="22669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987" y="1238250"/>
              <a:ext cx="5676900" cy="36766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0519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Epoch 12000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970126" y="1690688"/>
            <a:ext cx="8251748" cy="4601368"/>
            <a:chOff x="661987" y="1027906"/>
            <a:chExt cx="11539923" cy="643493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785" y="4491037"/>
              <a:ext cx="5191125" cy="29718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1501" y="1027906"/>
              <a:ext cx="4409691" cy="3267212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799" y="5195887"/>
              <a:ext cx="3343275" cy="22669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987" y="1238250"/>
              <a:ext cx="5676900" cy="3676650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468" y="4672886"/>
            <a:ext cx="2390645" cy="162100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126" y="1841097"/>
            <a:ext cx="4059329" cy="262902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903" y="4167038"/>
            <a:ext cx="3711971" cy="212501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290" y="1690688"/>
            <a:ext cx="3153198" cy="233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31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Epoch 36000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970126" y="1690688"/>
            <a:ext cx="8251748" cy="4601368"/>
            <a:chOff x="661987" y="1027906"/>
            <a:chExt cx="11539923" cy="643493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785" y="4491037"/>
              <a:ext cx="5191125" cy="29718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1501" y="1027906"/>
              <a:ext cx="4409691" cy="3267212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799" y="5195887"/>
              <a:ext cx="3343275" cy="22669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987" y="1238250"/>
              <a:ext cx="5676900" cy="3676650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468" y="4671048"/>
            <a:ext cx="2390645" cy="162100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126" y="1824701"/>
            <a:ext cx="4059329" cy="262902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290" y="1690688"/>
            <a:ext cx="3153198" cy="233625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903" y="4167037"/>
            <a:ext cx="3711971" cy="212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09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Epoch 50000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970126" y="1690688"/>
            <a:ext cx="8251748" cy="4601368"/>
            <a:chOff x="661987" y="1027906"/>
            <a:chExt cx="11539923" cy="643493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785" y="4491037"/>
              <a:ext cx="5191125" cy="29718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1501" y="1027906"/>
              <a:ext cx="4409691" cy="3267212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799" y="5195887"/>
              <a:ext cx="3343275" cy="22669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987" y="1238250"/>
              <a:ext cx="5676900" cy="3676650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468" y="4672886"/>
            <a:ext cx="2390645" cy="162100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126" y="1825620"/>
            <a:ext cx="4059329" cy="262902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903" y="4167038"/>
            <a:ext cx="3711971" cy="212501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289" y="1690688"/>
            <a:ext cx="3153198" cy="233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142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Epoch 65000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970126" y="1690688"/>
            <a:ext cx="8251748" cy="4601368"/>
            <a:chOff x="661987" y="1027906"/>
            <a:chExt cx="11539923" cy="643493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785" y="4491037"/>
              <a:ext cx="5191125" cy="29718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1501" y="1027906"/>
              <a:ext cx="4409691" cy="3267212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799" y="5195887"/>
              <a:ext cx="3343275" cy="22669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987" y="1238250"/>
              <a:ext cx="5676900" cy="3676650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468" y="4672886"/>
            <a:ext cx="2390645" cy="16210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468" y="4672886"/>
            <a:ext cx="2390645" cy="162100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290" y="1690688"/>
            <a:ext cx="3153198" cy="233625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849" y="4161854"/>
            <a:ext cx="3721026" cy="213020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125" y="1825620"/>
            <a:ext cx="4059330" cy="262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412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19</Words>
  <Application>Microsoft Office PowerPoint</Application>
  <PresentationFormat>와이드스크린</PresentationFormat>
  <Paragraphs>11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text-detection-ctpn</vt:lpstr>
      <vt:lpstr>dataset</vt:lpstr>
      <vt:lpstr>dataset</vt:lpstr>
      <vt:lpstr>dataset</vt:lpstr>
      <vt:lpstr>Epoch 500</vt:lpstr>
      <vt:lpstr>Epoch 12000</vt:lpstr>
      <vt:lpstr>Epoch 36000</vt:lpstr>
      <vt:lpstr>Epoch 50000</vt:lpstr>
      <vt:lpstr>Epoch 65000</vt:lpstr>
      <vt:lpstr>Epoch</vt:lpstr>
      <vt:lpstr>Connectionist Text Proposal Network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text-detection-ctpn</dc:title>
  <dc:creator>Windows 사용자</dc:creator>
  <cp:lastModifiedBy>Windows 사용자</cp:lastModifiedBy>
  <cp:revision>31</cp:revision>
  <dcterms:created xsi:type="dcterms:W3CDTF">2019-03-18T01:28:51Z</dcterms:created>
  <dcterms:modified xsi:type="dcterms:W3CDTF">2019-03-18T03:51:43Z</dcterms:modified>
</cp:coreProperties>
</file>